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89" r:id="rId3"/>
    <p:sldId id="324" r:id="rId4"/>
    <p:sldId id="318" r:id="rId5"/>
    <p:sldId id="326" r:id="rId6"/>
    <p:sldId id="327" r:id="rId7"/>
    <p:sldId id="301" r:id="rId8"/>
    <p:sldId id="288" r:id="rId9"/>
    <p:sldId id="298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MARCH   2025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 VALLEY  VILLAGE POLICE 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89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is just around the corner, which means warmer weather and Spring Break cannot be far behind.  Below are a few things to keep in mind while you go about your day-to-day activities.  As always, we are available whenever you have concerns.</a:t>
            </a:r>
            <a:endParaRPr lang="en-US" sz="1600" b="1" i="1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aware of increased activity regarding children playing outside.</a:t>
            </a:r>
            <a:endParaRPr lang="en-US" sz="1600" b="1" i="1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set the alarm for your residence and vehicle.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i="1" u="sng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MARCH 2025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72630"/>
              </p:ext>
            </p:extLst>
          </p:nvPr>
        </p:nvGraphicFramePr>
        <p:xfrm>
          <a:off x="292231" y="857839"/>
          <a:ext cx="6457362" cy="2888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709990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120691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626681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400488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03-09-2025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DAYLIGHT SAVINGS TIME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03-10-2025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SBISD SPRING BREAK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568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03-14-2025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SBISD</a:t>
                      </a:r>
                      <a:r>
                        <a:rPr lang="en-US" sz="1600" b="1" baseline="0" dirty="0">
                          <a:solidFill>
                            <a:srgbClr val="0D0DB3"/>
                          </a:solidFill>
                        </a:rPr>
                        <a:t> SPRING BREAK ENDS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  <a:p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39828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03-17-2025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ST. PATRICK’S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044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03-20-2025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FIRST DAY OF 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7560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EE36BB7D-660D-FF2B-2DDB-FD945348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23" y="3953438"/>
            <a:ext cx="2434126" cy="2434126"/>
          </a:xfrm>
          <a:prstGeom prst="rect">
            <a:avLst/>
          </a:prstGeom>
        </p:spPr>
      </p:pic>
      <p:pic>
        <p:nvPicPr>
          <p:cNvPr id="13" name="Picture 12" descr="A picture containing text, clock">
            <a:extLst>
              <a:ext uri="{FF2B5EF4-FFF2-40B4-BE49-F238E27FC236}">
                <a16:creationId xmlns:a16="http://schemas.microsoft.com/office/drawing/2014/main" id="{9B2DC5E9-B1A5-BDBF-57DB-E0F5E0ACD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3" y="4257453"/>
            <a:ext cx="2167742" cy="2029007"/>
          </a:xfrm>
          <a:prstGeom prst="rect">
            <a:avLst/>
          </a:prstGeom>
        </p:spPr>
      </p:pic>
      <p:pic>
        <p:nvPicPr>
          <p:cNvPr id="15" name="Picture 14" descr="A bird on a branch">
            <a:extLst>
              <a:ext uri="{FF2B5EF4-FFF2-40B4-BE49-F238E27FC236}">
                <a16:creationId xmlns:a16="http://schemas.microsoft.com/office/drawing/2014/main" id="{DD0B426A-4A62-E565-331F-A9822ABC9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22" y="3534195"/>
            <a:ext cx="3366967" cy="2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lang="en-US" sz="1500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en-US" sz="18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your garage and exterior doors are secured and locked at night. This includes your vehicles as well.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en-US" sz="18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Sgt. A. Clawson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lang="en-US" sz="1800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en-US" sz="18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your house numbers are large, visible, and lighted, if possible, to ensure a quick response in locating your residence.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Officer R. Leal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en-US" sz="18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your bicycles are secured for the night. As always be mindful of your package deliveries and secure them as soon as possible, or have a neighbor secure them for you.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Officer R. Martell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873" y="667221"/>
            <a:ext cx="798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Public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Service Announcement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) From Our Officers: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Public Service Announcement (PSA) From Our Dispatchers: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003" y="1327070"/>
            <a:ext cx="8660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9-1-1 Help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second counts in emergency. Don’t hesitate to contact 9-1-1 first during an emergency for police, fire or medical assistance.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to a safe location before calling. If you are calling to report a fire, exit the burning building before calling.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Stay calm and answer all questions about your emergency.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what help you need: police, fire or EMS/medical.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your address, describe your location as completely as possible using cross streets or landmarks.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Stay on the line — do not hang up until the operator says it’s OK.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44332" y="4468483"/>
            <a:ext cx="226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  <a:endParaRPr kumimoji="0" lang="en-US" sz="1600" b="1" i="0" u="none" strike="noStrike" kern="1200" cap="none" spc="0" normalizeH="0" baseline="0" noProof="0" dirty="0">
              <a:ln w="0">
                <a:solidFill>
                  <a:prstClr val="white">
                    <a:alpha val="61000"/>
                  </a:prstClr>
                </a:solidFill>
              </a:ln>
              <a:solidFill>
                <a:srgbClr val="0D0DB3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026" name="Picture 2" descr="https://www.911.org/engine/wp-content/uploads/2018/06/911-logo-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16" y="4819727"/>
            <a:ext cx="1496384" cy="12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911.org/engine/wp-content/uploads/2018/06/911Text_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40" y="4882225"/>
            <a:ext cx="1574223" cy="10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9" y="488371"/>
            <a:ext cx="7804952" cy="4312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65" y="3867581"/>
            <a:ext cx="3833891" cy="23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0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54" y="237182"/>
            <a:ext cx="8058958" cy="6383636"/>
          </a:xfrm>
          <a:prstGeom prst="rect">
            <a:avLst/>
          </a:prstGeom>
          <a:ln w="12700" cap="rnd" cmpd="sng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25089" y="237182"/>
            <a:ext cx="367527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D0DB3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0D0DB3"/>
                </a:solidFill>
                <a:latin typeface="Arial Black" panose="020B0A04020102020204" pitchFamily="34" charset="0"/>
              </a:rPr>
              <a:t>TIPS TO PREP BEFORE LEAVING</a:t>
            </a:r>
          </a:p>
          <a:p>
            <a:endParaRPr lang="en-US" sz="2000" dirty="0">
              <a:solidFill>
                <a:srgbClr val="0D0DB3"/>
              </a:solidFill>
            </a:endParaRPr>
          </a:p>
          <a:p>
            <a:endParaRPr lang="en-US" sz="12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Close windows, blinds, curtains, shutters, lock all doors and garage.</a:t>
            </a:r>
          </a:p>
          <a:p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Set timers on interior lights. This goes a long way in deterring burglars, who often look for crimes of opportunity.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Set your thermostat accordingly, for unnecessary energy cost, but can also  help avoid unforeseen problems with you HVAC equipment.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Take out the trash.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Run garbage disposal until clear.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Secure all valuables.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Lock all vehicles that are at home.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Turn on home security system.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D0DB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D0DB3"/>
                </a:solidFill>
              </a:rPr>
              <a:t>Arrange for pets left at home.</a:t>
            </a:r>
          </a:p>
        </p:txBody>
      </p:sp>
    </p:spTree>
    <p:extLst>
      <p:ext uri="{BB962C8B-B14F-4D97-AF65-F5344CB8AC3E}">
        <p14:creationId xmlns:p14="http://schemas.microsoft.com/office/powerpoint/2010/main" val="390069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02-01-2025 THRU 02-28-2025</a:t>
            </a: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2579"/>
              </p:ext>
            </p:extLst>
          </p:nvPr>
        </p:nvGraphicFramePr>
        <p:xfrm>
          <a:off x="1672197" y="1328910"/>
          <a:ext cx="3957077" cy="51480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8500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879157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1289420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293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  <a:r>
                        <a:rPr lang="en-US" sz="1600" baseline="0" dirty="0"/>
                        <a:t> OF CALLS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ACCIDENT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AMBULANCE CALL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 CALL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CHECK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638050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CHECK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50646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980817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DOOR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964418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PARKING VIOLATION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266674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RELATIONS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03975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41467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ASSIGNMENT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127685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PERSON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2709989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VEHICLE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652800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CONTROL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720625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STOP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8987664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WELFARE CONCERN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7170155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5597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13635</TotalTime>
  <Words>849</Words>
  <Application>Microsoft Office PowerPoint</Application>
  <PresentationFormat>Widescreen</PresentationFormat>
  <Paragraphs>182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Agency FB</vt:lpstr>
      <vt:lpstr>Arial</vt:lpstr>
      <vt:lpstr>Arial Black</vt:lpstr>
      <vt:lpstr>Bahnschrift SemiCondensed</vt:lpstr>
      <vt:lpstr>Britannic Bold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Schulze</cp:lastModifiedBy>
  <cp:revision>137</cp:revision>
  <cp:lastPrinted>2022-08-01T09:19:45Z</cp:lastPrinted>
  <dcterms:created xsi:type="dcterms:W3CDTF">2022-04-29T05:53:13Z</dcterms:created>
  <dcterms:modified xsi:type="dcterms:W3CDTF">2025-03-02T23:13:52Z</dcterms:modified>
</cp:coreProperties>
</file>